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56" r:id="rId5"/>
    <p:sldId id="258" r:id="rId6"/>
    <p:sldId id="260" r:id="rId7"/>
    <p:sldId id="262" r:id="rId8"/>
    <p:sldId id="263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10/14/2020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10/14/2020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fa-IR" sz="5400" dirty="0"/>
              <a:t>حل تمرین سری دوم</a:t>
            </a:r>
            <a:endParaRPr lang="en-US" sz="5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fa-IR" dirty="0"/>
              <a:t>حل تمرین درس مدارهای منطقی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061" y="375955"/>
            <a:ext cx="8610600" cy="1293028"/>
          </a:xfrm>
        </p:spPr>
        <p:txBody>
          <a:bodyPr>
            <a:norm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5- هر یک از توابع زیر را به کمک جدول درستی به صورت جمع مینترم­ها و ضرب ماکسترم­ها بنویسید. (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Persian Pager Number" panose="00000500000000000000" pitchFamily="2" charset="-78"/>
              </a:rPr>
              <a:t>30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نمره)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9A7D57-F00E-4723-B91E-2CFB64E05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𝐶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𝐷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 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𝐶</m:t>
                        </m:r>
                      </m:e>
                    </m:ba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</m:e>
                    </m:ba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𝐶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𝐴𝐵𝐶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9A7D57-F00E-4723-B91E-2CFB64E05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A6EFC1-5F94-4B80-82D9-9DCF55E2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05" t="12035" r="33098" b="6195"/>
          <a:stretch/>
        </p:blipFill>
        <p:spPr>
          <a:xfrm>
            <a:off x="5907186" y="1116701"/>
            <a:ext cx="5559230" cy="560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48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061" y="375955"/>
            <a:ext cx="8610600" cy="1293028"/>
          </a:xfrm>
        </p:spPr>
        <p:txBody>
          <a:bodyPr>
            <a:norm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5- هر یک از توابع زیر را به کمک جدول درستی به صورت جمع مینترم­ها و ضرب ماکسترم­ها بنویسید. (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Persian Pager Number" panose="00000500000000000000" pitchFamily="2" charset="-78"/>
              </a:rPr>
              <a:t>30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نمره)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9A7D57-F00E-4723-B91E-2CFB64E05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9A7D57-F00E-4723-B91E-2CFB64E05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EAB97A-9C82-468D-92BC-648CBB949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9" t="23127" r="22279" b="17050"/>
          <a:stretch/>
        </p:blipFill>
        <p:spPr>
          <a:xfrm>
            <a:off x="4709564" y="2039192"/>
            <a:ext cx="7088623" cy="41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3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061" y="375955"/>
            <a:ext cx="8610600" cy="1293028"/>
          </a:xfrm>
        </p:spPr>
        <p:txBody>
          <a:bodyPr>
            <a:norm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ساده شده توابع زیر را بدست آورید.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24B3A5-60E7-471C-92F7-B68A61E59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1" y="2193925"/>
            <a:ext cx="10753724" cy="4024313"/>
          </a:xfrm>
        </p:spPr>
      </p:pic>
    </p:spTree>
    <p:extLst>
      <p:ext uri="{BB962C8B-B14F-4D97-AF65-F5344CB8AC3E}">
        <p14:creationId xmlns:p14="http://schemas.microsoft.com/office/powerpoint/2010/main" val="127874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061" y="375955"/>
            <a:ext cx="8610600" cy="1293028"/>
          </a:xfrm>
        </p:spPr>
        <p:txBody>
          <a:bodyPr>
            <a:norm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ساده شده توابع زیر را بدست آورید.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2B355C-CCEB-46CF-92DD-6A10AD083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278" y="2193925"/>
            <a:ext cx="10817443" cy="4024313"/>
          </a:xfrm>
        </p:spPr>
      </p:pic>
    </p:spTree>
    <p:extLst>
      <p:ext uri="{BB962C8B-B14F-4D97-AF65-F5344CB8AC3E}">
        <p14:creationId xmlns:p14="http://schemas.microsoft.com/office/powerpoint/2010/main" val="80174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061" y="375955"/>
            <a:ext cx="8610600" cy="1293028"/>
          </a:xfrm>
        </p:spPr>
        <p:txBody>
          <a:bodyPr>
            <a:norm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ساده شده توابع زیر را بدست آورید.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AFD8C2-CA1B-4FE4-ABAB-D7E1E0E6D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5" y="2193925"/>
            <a:ext cx="10813236" cy="4024313"/>
          </a:xfrm>
        </p:spPr>
      </p:pic>
    </p:spTree>
    <p:extLst>
      <p:ext uri="{BB962C8B-B14F-4D97-AF65-F5344CB8AC3E}">
        <p14:creationId xmlns:p14="http://schemas.microsoft.com/office/powerpoint/2010/main" val="48946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061" y="375955"/>
            <a:ext cx="8610600" cy="1293028"/>
          </a:xfrm>
        </p:spPr>
        <p:txBody>
          <a:bodyPr>
            <a:norm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ساده شده توابع زیر را بدست آورید.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201A2E-697C-4A49-BE3A-F4D2BCD62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2193925"/>
            <a:ext cx="10861368" cy="4024313"/>
          </a:xfrm>
        </p:spPr>
      </p:pic>
    </p:spTree>
    <p:extLst>
      <p:ext uri="{BB962C8B-B14F-4D97-AF65-F5344CB8AC3E}">
        <p14:creationId xmlns:p14="http://schemas.microsoft.com/office/powerpoint/2010/main" val="29852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3B31-3C66-497B-A9A7-E264C529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sz="2400" dirty="0">
                <a:solidFill>
                  <a:schemeClr val="bg1"/>
                </a:solidFill>
                <a:cs typeface="B Nazanin" panose="00000400000000000000" pitchFamily="2" charset="-78"/>
              </a:rPr>
              <a:t>-1 </a:t>
            </a: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 توابع زیر را به ساده ترین فرم حاصل ضرب حاصل جمع ها بنویسید.</a:t>
            </a:r>
            <a:endParaRPr lang="en-US" sz="24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9EEDB-4008-4224-9EC8-25F8DFA60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14234"/>
                <a:ext cx="10820400" cy="40241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𝐹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𝐵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𝐶</m:t>
                        </m:r>
                      </m:e>
                    </m:d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𝐴𝐶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𝐶</m:t>
                        </m:r>
                      </m:e>
                    </m:bar>
                  </m:oMath>
                </a14:m>
                <a:endParaRPr lang="fa-IR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9EEDB-4008-4224-9EC8-25F8DFA60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14234"/>
                <a:ext cx="10820400" cy="4024125"/>
              </a:xfrm>
              <a:blipFill>
                <a:blip r:embed="rId2"/>
                <a:stretch>
                  <a:fillRect l="-394" t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7124479-87DD-44F0-9C10-6B10E3F53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74" t="20885" r="20819" b="55516"/>
          <a:stretch/>
        </p:blipFill>
        <p:spPr>
          <a:xfrm>
            <a:off x="962951" y="2265771"/>
            <a:ext cx="9648945" cy="2192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2A384-51EC-416B-8212-5B8CFE4D1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21" t="29263" r="25001" b="42301"/>
          <a:stretch/>
        </p:blipFill>
        <p:spPr>
          <a:xfrm>
            <a:off x="3002145" y="4588183"/>
            <a:ext cx="5154628" cy="19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3B31-3C66-497B-A9A7-E264C529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توابع زیر را به ساده ترین فرم حاصل ضرب حاصل جمع ها بنویسید.</a:t>
            </a:r>
            <a:endParaRPr lang="en-US" sz="24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9EEDB-4008-4224-9EC8-25F8DFA60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14234"/>
                <a:ext cx="10820400" cy="4024125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𝑥𝑦𝑧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9EEDB-4008-4224-9EC8-25F8DFA60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14234"/>
                <a:ext cx="10820400" cy="4024125"/>
              </a:xfrm>
              <a:blipFill>
                <a:blip r:embed="rId2"/>
                <a:stretch>
                  <a:fillRect l="-676"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9B194E9-2465-455D-863A-FFFF47D6F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4" t="45428" r="19757" b="29676"/>
          <a:stretch/>
        </p:blipFill>
        <p:spPr>
          <a:xfrm>
            <a:off x="566443" y="2613727"/>
            <a:ext cx="10890458" cy="25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62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3B31-3C66-497B-A9A7-E264C529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rtl="1">
              <a:spcBef>
                <a:spcPts val="0"/>
              </a:spcBef>
              <a:spcAft>
                <a:spcPts val="0"/>
              </a:spcAft>
            </a:pP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2-توابع زیر را به ساده­ترین فرم حاصل­جمع حاصل­ضرب­ها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(SOP)</a:t>
            </a:r>
            <a:r>
              <a:rPr lang="fa-IR" sz="24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بنویسید.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9EEDB-4008-4224-9EC8-25F8DFA60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14234"/>
                <a:ext cx="10820400" cy="4024125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9EEDB-4008-4224-9EC8-25F8DFA60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14234"/>
                <a:ext cx="10820400" cy="4024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8E12CF-07B2-414A-A1C0-C206F7EBA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8289" r="21681" b="67552"/>
          <a:stretch/>
        </p:blipFill>
        <p:spPr>
          <a:xfrm>
            <a:off x="1353402" y="2541487"/>
            <a:ext cx="9353905" cy="1319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34AF26-14C6-4D17-96F1-FA12BDFCC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46" t="26304" r="29022" b="18908"/>
          <a:stretch/>
        </p:blipFill>
        <p:spPr>
          <a:xfrm>
            <a:off x="1310267" y="4164676"/>
            <a:ext cx="3984940" cy="2576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7C6B0-BD90-4C8A-9123-582882718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23" t="27031" r="28069" b="23273"/>
          <a:stretch/>
        </p:blipFill>
        <p:spPr>
          <a:xfrm>
            <a:off x="6282434" y="4131425"/>
            <a:ext cx="3584773" cy="264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9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3B31-3C66-497B-A9A7-E264C529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rtl="1">
              <a:spcBef>
                <a:spcPts val="0"/>
              </a:spcBef>
              <a:spcAft>
                <a:spcPts val="0"/>
              </a:spcAft>
            </a:pP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توابع زیر را به ساده­ترین فرم حاصل­جمع حاصل­ضرب­ها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(SOP)</a:t>
            </a:r>
            <a:r>
              <a:rPr lang="fa-IR" sz="24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بنویسید.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9EEDB-4008-4224-9EC8-25F8DFA60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14234"/>
                <a:ext cx="10820400" cy="4024125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)⨁ 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𝑦𝑧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9EEDB-4008-4224-9EC8-25F8DFA60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14234"/>
                <a:ext cx="10820400" cy="4024125"/>
              </a:xfrm>
              <a:blipFill>
                <a:blip r:embed="rId2"/>
                <a:stretch>
                  <a:fillRect l="-676"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D6D9D4-0FB4-4528-94FB-2FB434C97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00" t="30788" r="21591" b="52969"/>
          <a:stretch/>
        </p:blipFill>
        <p:spPr>
          <a:xfrm>
            <a:off x="948156" y="2587607"/>
            <a:ext cx="10431967" cy="16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3- مدار شکل زیر را در نظر بگیرید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2CD6AF-2C03-4669-AFDB-ADED2494B0D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4210" t="35898" r="21562" b="29724"/>
          <a:stretch/>
        </p:blipFill>
        <p:spPr bwMode="auto">
          <a:xfrm>
            <a:off x="4904510" y="1720734"/>
            <a:ext cx="3883428" cy="1870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DBFB7-E29D-4FAC-B20B-2E679CB4AEE5}"/>
              </a:ext>
            </a:extLst>
          </p:cNvPr>
          <p:cNvSpPr txBox="1"/>
          <p:nvPr/>
        </p:nvSpPr>
        <p:spPr>
          <a:xfrm>
            <a:off x="5500947" y="3684909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الف) تابع بولی این مدار را بر حسب گیت­های پایه بدست آورید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3F398-C877-4C10-A330-523299BDD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5" t="40121" r="21591" b="42424"/>
          <a:stretch/>
        </p:blipFill>
        <p:spPr>
          <a:xfrm>
            <a:off x="1255221" y="4326495"/>
            <a:ext cx="9842269" cy="175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6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مدار شکل زیر را در نظر بگیرید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2CD6AF-2C03-4669-AFDB-ADED2494B0D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4210" t="35898" r="21562" b="29724"/>
          <a:stretch/>
        </p:blipFill>
        <p:spPr bwMode="auto">
          <a:xfrm>
            <a:off x="4018685" y="1744252"/>
            <a:ext cx="3883428" cy="1870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DBFB7-E29D-4FAC-B20B-2E679CB4AEE5}"/>
              </a:ext>
            </a:extLst>
          </p:cNvPr>
          <p:cNvSpPr txBox="1"/>
          <p:nvPr/>
        </p:nvSpPr>
        <p:spPr>
          <a:xfrm>
            <a:off x="4725749" y="3684909"/>
            <a:ext cx="687258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ب) حاصل خروجی تابع بولی بدست آمده در قسمت الف را به ازای مقادیر زیر محاسبه کنید.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A=C=1, B=D=0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4273E-54DA-468A-A786-04BB85DD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3" t="55811" r="21814" b="27316"/>
          <a:stretch/>
        </p:blipFill>
        <p:spPr>
          <a:xfrm>
            <a:off x="2214097" y="4669794"/>
            <a:ext cx="8715123" cy="115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772" y="788649"/>
            <a:ext cx="8610600" cy="1293028"/>
          </a:xfrm>
        </p:spPr>
        <p:txBody>
          <a:bodyPr>
            <a:no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4- توابع زیر را در نظر بگیرید. (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Persian Pager Number" panose="00000500000000000000" pitchFamily="2" charset="-78"/>
              </a:rPr>
              <a:t>30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نمره)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en-US" sz="1800" i="1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  </a:t>
            </a:r>
            <a:r>
              <a:rPr lang="fa-IR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الف) مکمل توابع داده شده را بدست آورید. 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i="1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 </a:t>
            </a:r>
            <a:r>
              <a:rPr lang="fa-IR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ب)مکمل­های بدست آمده در قسمت الف را با استفاده از قوانین جبر بول به فرم کانونی تبدیل کنید.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(تابع اول را به فرم کانونی حاصل­جمع حاصل­ضرب­ها</a:t>
            </a:r>
            <a:r>
              <a:rPr lang="fa-IR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و تابع دوم را به فرم کانونی حاصل­ضرب حاصل­جمع­ها</a:t>
            </a:r>
            <a:r>
              <a:rPr lang="fa-IR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تبدیل کنید). مراحل کار خود را بنویسید.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9A7D57-F00E-4723-B91E-2CFB64E05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𝐵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𝐶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𝐷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𝐵</m:t>
                        </m:r>
                        <m:bar>
                          <m:barPr>
                            <m:pos m:val="top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bar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𝐷</m:t>
                            </m:r>
                          </m:e>
                        </m:ba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𝐶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𝐷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br>
                  <a:rPr lang="en-US" sz="2000" i="1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9A7D57-F00E-4723-B91E-2CFB64E05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7" t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4668814-4F5C-4614-BD95-B2B558D14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7" t="33628" r="21217" b="43009"/>
          <a:stretch/>
        </p:blipFill>
        <p:spPr>
          <a:xfrm>
            <a:off x="865848" y="2791751"/>
            <a:ext cx="10001755" cy="2250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E45978-E4AC-449C-81B5-607B2392F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4" t="68320" r="20819" b="13273"/>
          <a:stretch/>
        </p:blipFill>
        <p:spPr>
          <a:xfrm>
            <a:off x="854848" y="4984691"/>
            <a:ext cx="10012756" cy="17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2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C5AB-C6D3-4B4C-93C2-FE59459D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772" y="788649"/>
            <a:ext cx="8610600" cy="1293028"/>
          </a:xfrm>
        </p:spPr>
        <p:txBody>
          <a:bodyPr>
            <a:no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4- توابع زیر را در نظر بگیرید. (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Persian Pager Number" panose="00000500000000000000" pitchFamily="2" charset="-78"/>
              </a:rPr>
              <a:t>30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نمره)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en-US" sz="1800" i="1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  </a:t>
            </a:r>
            <a:r>
              <a:rPr lang="fa-IR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الف) مکمل توابع داده شده را بدست آورید. 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i="1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 </a:t>
            </a:r>
            <a:r>
              <a:rPr lang="fa-IR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ب)مکمل­های بدست آمده در قسمت الف را با استفاده از قوانین جبر بول به فرم کانونی تبدیل کنید.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(تابع اول را به فرم کانونی حاصل­جمع حاصل­ضرب­ها</a:t>
            </a:r>
            <a:r>
              <a:rPr lang="fa-IR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و تابع دوم را به فرم کانونی حاصل­ضرب حاصل­جمع­ها</a:t>
            </a:r>
            <a:r>
              <a:rPr lang="fa-IR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تبدیل کنید). مراحل کار خود را بنویسید.</a:t>
            </a:r>
            <a:b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اختیاری: ابتدا با استفاده از </a:t>
            </a:r>
            <a:r>
              <a:rPr lang="fa-IR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قوانین جبر بول توابع را به فرم کانونی تبدیل کنید، سپس از نتایج مکمل بگیرید. نتایج این قسمت را با نتایج قسمت ب مقایسه کنید.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9A7D57-F00E-4723-B91E-2CFB64E05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9A7D57-F00E-4723-B91E-2CFB64E05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5E64D0-02A2-49F2-AF32-5F36F5C9C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9" t="41888" r="21084" b="27079"/>
          <a:stretch/>
        </p:blipFill>
        <p:spPr>
          <a:xfrm>
            <a:off x="647736" y="2925406"/>
            <a:ext cx="10438352" cy="30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8392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95</TotalTime>
  <Words>530</Words>
  <Application>Microsoft Office PowerPoint</Application>
  <PresentationFormat>Widescreen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Vapor Trail</vt:lpstr>
      <vt:lpstr>حل تمرین سری دوم</vt:lpstr>
      <vt:lpstr>-1  توابع زیر را به ساده ترین فرم حاصل ضرب حاصل جمع ها بنویسید.</vt:lpstr>
      <vt:lpstr>توابع زیر را به ساده ترین فرم حاصل ضرب حاصل جمع ها بنویسید.</vt:lpstr>
      <vt:lpstr>2-توابع زیر را به ساده­ترین فرم حاصل­جمع حاصل­ضرب­ها (SOP) بنویسید. </vt:lpstr>
      <vt:lpstr>توابع زیر را به ساده­ترین فرم حاصل­جمع حاصل­ضرب­ها (SOP) بنویسید. </vt:lpstr>
      <vt:lpstr>3- مدار شکل زیر را در نظر بگیرید</vt:lpstr>
      <vt:lpstr>مدار شکل زیر را در نظر بگیرید</vt:lpstr>
      <vt:lpstr>4- توابع زیر را در نظر بگیرید. (30 نمره)    الف) مکمل توابع داده شده را بدست آورید.    ب)مکمل­های بدست آمده در قسمت الف را با استفاده از قوانین جبر بول به فرم کانونی تبدیل کنید. (تابع اول را به فرم کانونی حاصل­جمع حاصل­ضرب­ها و تابع دوم را به فرم کانونی حاصل­ضرب حاصل­جمع­ها تبدیل کنید). مراحل کار خود را بنویسید. </vt:lpstr>
      <vt:lpstr>4- توابع زیر را در نظر بگیرید. (30 نمره)    الف) مکمل توابع داده شده را بدست آورید.    ب)مکمل­های بدست آمده در قسمت الف را با استفاده از قوانین جبر بول به فرم کانونی تبدیل کنید. (تابع اول را به فرم کانونی حاصل­جمع حاصل­ضرب­ها و تابع دوم را به فرم کانونی حاصل­ضرب حاصل­جمع­ها تبدیل کنید). مراحل کار خود را بنویسید. اختیاری: ابتدا با استفاده از قوانین جبر بول توابع را به فرم کانونی تبدیل کنید، سپس از نتایج مکمل بگیرید. نتایج این قسمت را با نتایج قسمت ب مقایسه کنید.  </vt:lpstr>
      <vt:lpstr>5- هر یک از توابع زیر را به کمک جدول درستی به صورت جمع مینترم­ها و ضرب ماکسترم­ها بنویسید. (30 نمره) </vt:lpstr>
      <vt:lpstr>5- هر یک از توابع زیر را به کمک جدول درستی به صورت جمع مینترم­ها و ضرب ماکسترم­ها بنویسید. (30 نمره) </vt:lpstr>
      <vt:lpstr>ساده شده توابع زیر را بدست آورید.</vt:lpstr>
      <vt:lpstr>ساده شده توابع زیر را بدست آورید.</vt:lpstr>
      <vt:lpstr>ساده شده توابع زیر را بدست آورید.</vt:lpstr>
      <vt:lpstr>ساده شده توابع زیر را بدست آورید.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سری دوم</dc:title>
  <dc:creator>Asus</dc:creator>
  <cp:lastModifiedBy>Yeganeh Kordi</cp:lastModifiedBy>
  <cp:revision>2</cp:revision>
  <dcterms:created xsi:type="dcterms:W3CDTF">2020-10-13T19:35:35Z</dcterms:created>
  <dcterms:modified xsi:type="dcterms:W3CDTF">2020-10-14T02:07:43Z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